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</p:sldIdLst>
  <p:sldSz cx="9906000" cy="6858000" type="A4"/>
  <p:notesSz cx="6858000" cy="9144000"/>
  <p:embeddedFontLst>
    <p:embeddedFont>
      <p:font typeface="Calibri" pitchFamily="34" charset="0"/>
      <p:regular r:id="rId4"/>
      <p:bold r:id="rId5"/>
      <p:italic r:id="rId6"/>
      <p:boldItalic r:id="rId7"/>
    </p:embeddedFont>
    <p:embeddedFont>
      <p:font typeface="Lato Light" pitchFamily="34" charset="0"/>
      <p:regular r:id="rId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0" d="100"/>
          <a:sy n="110" d="100"/>
        </p:scale>
        <p:origin x="-317" y="54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986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75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31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748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6544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902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050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228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422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824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999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F418E-10A9-46B5-85BF-132B82BFEDF4}" type="datetimeFigureOut">
              <a:rPr lang="es-ES" smtClean="0"/>
              <a:t>24/12/2025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A71A8-FE10-4CD5-966B-12FCF05A13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14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632520" y="124663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latin typeface="Alberobello Script" pitchFamily="50" charset="0"/>
              </a:rPr>
              <a:t>Plantilla de bordado</a:t>
            </a:r>
            <a:endParaRPr lang="es-ES" sz="3200" b="1" dirty="0">
              <a:latin typeface="Alberobello Script" pitchFamily="50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90176" y="613979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Puedes calcar esta plantilla </a:t>
            </a:r>
            <a:r>
              <a:rPr lang="es-ES" sz="100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en tela o papel </a:t>
            </a:r>
            <a:r>
              <a:rPr lang="es-ES" sz="100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directamente de la pantalla de tu pc ajustando el tamaño de la página </a:t>
            </a:r>
            <a:r>
              <a:rPr lang="es-ES" sz="100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para adaptarlo como tú quieras</a:t>
            </a:r>
            <a:endParaRPr lang="es-ES" sz="1000" dirty="0">
              <a:latin typeface="Lato Light" pitchFamily="34" charset="0"/>
              <a:ea typeface="Lato Light" pitchFamily="34" charset="0"/>
              <a:cs typeface="Lato Light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44824" y="6462726"/>
            <a:ext cx="6624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1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©Violeta López (Violín </a:t>
            </a:r>
            <a:r>
              <a:rPr lang="es-ES" sz="1050" b="1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Cantarín - </a:t>
            </a:r>
            <a:r>
              <a:rPr lang="es-ES" sz="1050" b="1" dirty="0" err="1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VioCreatividad</a:t>
            </a:r>
            <a:r>
              <a:rPr lang="es-ES" sz="1050" b="1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), 2025</a:t>
            </a:r>
            <a:r>
              <a:rPr lang="es-ES" sz="105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. </a:t>
            </a:r>
            <a:endParaRPr lang="es-ES" sz="1050" dirty="0" smtClean="0">
              <a:latin typeface="Lato Light" pitchFamily="34" charset="0"/>
              <a:ea typeface="Lato Light" pitchFamily="34" charset="0"/>
              <a:cs typeface="Lato Light" pitchFamily="34" charset="0"/>
            </a:endParaRPr>
          </a:p>
          <a:p>
            <a:pPr algn="ctr"/>
            <a:r>
              <a:rPr lang="es-ES" sz="105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Todos los derechos reservados. Plantilla para uso personal, en ningún caso para uso comercial.</a:t>
            </a:r>
            <a:endParaRPr lang="es-ES" sz="1050" dirty="0">
              <a:latin typeface="Lato Light" pitchFamily="34" charset="0"/>
              <a:ea typeface="Lato Light" pitchFamily="34" charset="0"/>
              <a:cs typeface="Lato Light" pitchFamily="34" charset="0"/>
            </a:endParaRPr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59" y="5733256"/>
            <a:ext cx="799466" cy="799466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096" y="1313693"/>
            <a:ext cx="2766474" cy="4839543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20" y="1363753"/>
            <a:ext cx="2909407" cy="5089583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6041895" y="124663"/>
            <a:ext cx="28937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latin typeface="Alberobello Script" pitchFamily="50" charset="0"/>
              </a:rPr>
              <a:t>Colorea y recorta</a:t>
            </a:r>
            <a:endParaRPr lang="es-ES" sz="3200" b="1" dirty="0">
              <a:latin typeface="Alberobello Script" pitchFamily="50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580553" y="690923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Puedes usar directamente esta versión con el contorno gris para colorear a tu gusto, recortar el contorno y crear tu </a:t>
            </a:r>
            <a:r>
              <a:rPr lang="es-ES" sz="1000" dirty="0" err="1" smtClean="0">
                <a:latin typeface="Lato Light" pitchFamily="34" charset="0"/>
                <a:ea typeface="Lato Light" pitchFamily="34" charset="0"/>
                <a:cs typeface="Lato Light" pitchFamily="34" charset="0"/>
              </a:rPr>
              <a:t>marcapáginas</a:t>
            </a:r>
            <a:endParaRPr lang="es-ES" sz="1000" dirty="0">
              <a:latin typeface="Lato Light" pitchFamily="34" charset="0"/>
              <a:ea typeface="Lato Light" pitchFamily="34" charset="0"/>
              <a:cs typeface="Lato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1" t="14146" r="25910" b="4327"/>
          <a:stretch/>
        </p:blipFill>
        <p:spPr bwMode="auto">
          <a:xfrm>
            <a:off x="632520" y="836712"/>
            <a:ext cx="8085647" cy="559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45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4023</TotalTime>
  <Words>82</Words>
  <Application>Microsoft Office PowerPoint</Application>
  <PresentationFormat>A4 (210 x 297 mm)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Lato Light</vt:lpstr>
      <vt:lpstr>Alberobello Script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21</cp:revision>
  <dcterms:created xsi:type="dcterms:W3CDTF">2022-04-27T09:48:54Z</dcterms:created>
  <dcterms:modified xsi:type="dcterms:W3CDTF">2025-12-26T07:47:21Z</dcterms:modified>
</cp:coreProperties>
</file>